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BB1C8D-A283-4DA1-A58C-9D3C2F4D2C26}" v="12" dt="2026-05-26T15:43:29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el Carambula Conte" userId="1ad40efe-a6dd-47f6-a62a-93a6310375d7" providerId="ADAL" clId="{9F66286C-3BFB-4378-8458-82E59B70647F}"/>
    <pc:docChg chg="undo custSel modSld">
      <pc:chgData name="Ariel Carambula Conte" userId="1ad40efe-a6dd-47f6-a62a-93a6310375d7" providerId="ADAL" clId="{9F66286C-3BFB-4378-8458-82E59B70647F}" dt="2026-05-26T15:43:29.770" v="2243" actId="1076"/>
      <pc:docMkLst>
        <pc:docMk/>
      </pc:docMkLst>
      <pc:sldChg chg="addSp delSp modSp mod">
        <pc:chgData name="Ariel Carambula Conte" userId="1ad40efe-a6dd-47f6-a62a-93a6310375d7" providerId="ADAL" clId="{9F66286C-3BFB-4378-8458-82E59B70647F}" dt="2026-05-26T15:43:29.770" v="2243" actId="1076"/>
        <pc:sldMkLst>
          <pc:docMk/>
          <pc:sldMk cId="0" sldId="256"/>
        </pc:sldMkLst>
        <pc:spChg chg="mod">
          <ac:chgData name="Ariel Carambula Conte" userId="1ad40efe-a6dd-47f6-a62a-93a6310375d7" providerId="ADAL" clId="{9F66286C-3BFB-4378-8458-82E59B70647F}" dt="2026-05-25T16:59:01.061" v="2131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5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9:00.010" v="292" actId="688"/>
          <ac:spMkLst>
            <pc:docMk/>
            <pc:sldMk cId="0" sldId="256"/>
            <ac:spMk id="7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1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16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9:00.010" v="292" actId="688"/>
          <ac:spMkLst>
            <pc:docMk/>
            <pc:sldMk cId="0" sldId="256"/>
            <ac:spMk id="17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9:00.010" v="292" actId="688"/>
          <ac:spMkLst>
            <pc:docMk/>
            <pc:sldMk cId="0" sldId="256"/>
            <ac:spMk id="18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9:00.010" v="292" actId="688"/>
          <ac:spMkLst>
            <pc:docMk/>
            <pc:sldMk cId="0" sldId="256"/>
            <ac:spMk id="23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9:00.010" v="292" actId="688"/>
          <ac:spMkLst>
            <pc:docMk/>
            <pc:sldMk cId="0" sldId="256"/>
            <ac:spMk id="25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1T16:16:13.950" v="2041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25T16:57:40.728" v="2071" actId="20577"/>
          <ac:spMkLst>
            <pc:docMk/>
            <pc:sldMk cId="0" sldId="256"/>
            <ac:spMk id="50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1T00:46:47.649" v="1892" actId="2057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28:25.299" v="282" actId="1076"/>
          <ac:spMkLst>
            <pc:docMk/>
            <pc:sldMk cId="0" sldId="256"/>
            <ac:spMk id="5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21:13:35.350" v="1845" actId="1036"/>
          <ac:spMkLst>
            <pc:docMk/>
            <pc:sldMk cId="0" sldId="256"/>
            <ac:spMk id="53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33:19.960" v="361" actId="103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1T16:18:51.242" v="2049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33:19.960" v="361" actId="1036"/>
          <ac:spMkLst>
            <pc:docMk/>
            <pc:sldMk cId="0" sldId="256"/>
            <ac:spMk id="57" creationId="{00000000-0000-0000-0000-000000000000}"/>
          </ac:spMkLst>
        </pc:spChg>
        <pc:spChg chg="add mod">
          <ac:chgData name="Ariel Carambula Conte" userId="1ad40efe-a6dd-47f6-a62a-93a6310375d7" providerId="ADAL" clId="{9F66286C-3BFB-4378-8458-82E59B70647F}" dt="2026-05-10T21:11:54.638" v="1787" actId="113"/>
          <ac:spMkLst>
            <pc:docMk/>
            <pc:sldMk cId="0" sldId="256"/>
            <ac:spMk id="58" creationId="{FBA7E02F-DEF9-FC75-32A2-62CB9577515A}"/>
          </ac:spMkLst>
        </pc:spChg>
        <pc:spChg chg="mod">
          <ac:chgData name="Ariel Carambula Conte" userId="1ad40efe-a6dd-47f6-a62a-93a6310375d7" providerId="ADAL" clId="{9F66286C-3BFB-4378-8458-82E59B70647F}" dt="2026-05-07T13:33:19.960" v="361" actId="1036"/>
          <ac:spMkLst>
            <pc:docMk/>
            <pc:sldMk cId="0" sldId="256"/>
            <ac:spMk id="60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35.830" v="555" actId="1076"/>
          <ac:spMkLst>
            <pc:docMk/>
            <pc:sldMk cId="0" sldId="256"/>
            <ac:spMk id="61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20:38:43.637" v="557" actId="1076"/>
          <ac:spMkLst>
            <pc:docMk/>
            <pc:sldMk cId="0" sldId="256"/>
            <ac:spMk id="6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15:45:58.654" v="1353" actId="1076"/>
          <ac:spMkLst>
            <pc:docMk/>
            <pc:sldMk cId="0" sldId="256"/>
            <ac:spMk id="63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15:45:46.948" v="1351" actId="1076"/>
          <ac:spMkLst>
            <pc:docMk/>
            <pc:sldMk cId="0" sldId="256"/>
            <ac:spMk id="6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25T16:58:53.476" v="2130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21:13:29.200" v="1842" actId="108"/>
          <ac:spMkLst>
            <pc:docMk/>
            <pc:sldMk cId="0" sldId="256"/>
            <ac:spMk id="66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54:22.769" v="369" actId="20577"/>
          <ac:spMkLst>
            <pc:docMk/>
            <pc:sldMk cId="0" sldId="256"/>
            <ac:spMk id="7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21:01:19.077" v="1699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13:39.266" v="10" actId="1038"/>
          <ac:spMkLst>
            <pc:docMk/>
            <pc:sldMk cId="0" sldId="256"/>
            <ac:spMk id="76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3:54:39.459" v="372" actId="20577"/>
          <ac:spMkLst>
            <pc:docMk/>
            <pc:sldMk cId="0" sldId="256"/>
            <ac:spMk id="8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21:01:35.047" v="1734" actId="20577"/>
          <ac:spMkLst>
            <pc:docMk/>
            <pc:sldMk cId="0" sldId="256"/>
            <ac:spMk id="83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4:34:47.668" v="375" actId="14100"/>
          <ac:spMkLst>
            <pc:docMk/>
            <pc:sldMk cId="0" sldId="256"/>
            <ac:spMk id="92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07T14:34:45.253" v="374" actId="14100"/>
          <ac:spMkLst>
            <pc:docMk/>
            <pc:sldMk cId="0" sldId="256"/>
            <ac:spMk id="94" creationId="{00000000-0000-0000-0000-000000000000}"/>
          </ac:spMkLst>
        </pc:spChg>
        <pc:spChg chg="mod">
          <ac:chgData name="Ariel Carambula Conte" userId="1ad40efe-a6dd-47f6-a62a-93a6310375d7" providerId="ADAL" clId="{9F66286C-3BFB-4378-8458-82E59B70647F}" dt="2026-05-10T21:12:28.280" v="1834" actId="20577"/>
          <ac:spMkLst>
            <pc:docMk/>
            <pc:sldMk cId="0" sldId="256"/>
            <ac:spMk id="95" creationId="{00000000-0000-0000-0000-000000000000}"/>
          </ac:spMkLst>
        </pc:spChg>
        <pc:spChg chg="add mod">
          <ac:chgData name="Ariel Carambula Conte" userId="1ad40efe-a6dd-47f6-a62a-93a6310375d7" providerId="ADAL" clId="{9F66286C-3BFB-4378-8458-82E59B70647F}" dt="2026-05-07T20:39:24.720" v="562" actId="1076"/>
          <ac:spMkLst>
            <pc:docMk/>
            <pc:sldMk cId="0" sldId="256"/>
            <ac:spMk id="109" creationId="{93F9DE38-082B-4EFC-FF90-3B24D8A11645}"/>
          </ac:spMkLst>
        </pc:spChg>
        <pc:spChg chg="add mod">
          <ac:chgData name="Ariel Carambula Conte" userId="1ad40efe-a6dd-47f6-a62a-93a6310375d7" providerId="ADAL" clId="{9F66286C-3BFB-4378-8458-82E59B70647F}" dt="2026-05-25T16:59:06.280" v="2132" actId="1076"/>
          <ac:spMkLst>
            <pc:docMk/>
            <pc:sldMk cId="0" sldId="256"/>
            <ac:spMk id="110" creationId="{5E0D9522-D0C6-B00F-CDBB-1D2C3483FB33}"/>
          </ac:spMkLst>
        </pc:spChg>
        <pc:spChg chg="mod">
          <ac:chgData name="Ariel Carambula Conte" userId="1ad40efe-a6dd-47f6-a62a-93a6310375d7" providerId="ADAL" clId="{9F66286C-3BFB-4378-8458-82E59B70647F}" dt="2026-05-25T16:59:25.957" v="2181" actId="20577"/>
          <ac:spMkLst>
            <pc:docMk/>
            <pc:sldMk cId="0" sldId="256"/>
            <ac:spMk id="123" creationId="{00000000-0000-0000-0000-000000000000}"/>
          </ac:spMkLst>
        </pc:spChg>
        <pc:spChg chg="add mod ord">
          <ac:chgData name="Ariel Carambula Conte" userId="1ad40efe-a6dd-47f6-a62a-93a6310375d7" providerId="ADAL" clId="{9F66286C-3BFB-4378-8458-82E59B70647F}" dt="2026-05-07T13:13:33.341" v="6" actId="167"/>
          <ac:spMkLst>
            <pc:docMk/>
            <pc:sldMk cId="0" sldId="256"/>
            <ac:spMk id="143" creationId="{A60D1B80-D127-4B0A-5D6D-81CE7FC9800D}"/>
          </ac:spMkLst>
        </pc:spChg>
        <pc:picChg chg="add mod">
          <ac:chgData name="Ariel Carambula Conte" userId="1ad40efe-a6dd-47f6-a62a-93a6310375d7" providerId="ADAL" clId="{9F66286C-3BFB-4378-8458-82E59B70647F}" dt="2026-05-10T21:10:31.080" v="1776" actId="1076"/>
          <ac:picMkLst>
            <pc:docMk/>
            <pc:sldMk cId="0" sldId="256"/>
            <ac:picMk id="68" creationId="{E232A4C0-BC8F-D569-591F-C70106772B15}"/>
          </ac:picMkLst>
        </pc:picChg>
        <pc:picChg chg="add mod">
          <ac:chgData name="Ariel Carambula Conte" userId="1ad40efe-a6dd-47f6-a62a-93a6310375d7" providerId="ADAL" clId="{9F66286C-3BFB-4378-8458-82E59B70647F}" dt="2026-05-26T15:43:15.511" v="2240" actId="1076"/>
          <ac:picMkLst>
            <pc:docMk/>
            <pc:sldMk cId="0" sldId="256"/>
            <ac:picMk id="97" creationId="{342E28DD-3C6F-688C-0856-62081932B2A0}"/>
          </ac:picMkLst>
        </pc:picChg>
        <pc:picChg chg="add mod">
          <ac:chgData name="Ariel Carambula Conte" userId="1ad40efe-a6dd-47f6-a62a-93a6310375d7" providerId="ADAL" clId="{9F66286C-3BFB-4378-8458-82E59B70647F}" dt="2026-05-10T21:10:27.791" v="1774" actId="1076"/>
          <ac:picMkLst>
            <pc:docMk/>
            <pc:sldMk cId="0" sldId="256"/>
            <ac:picMk id="99" creationId="{F006977F-2FA2-A8F6-6446-2622EB7BDD9C}"/>
          </ac:picMkLst>
        </pc:picChg>
        <pc:picChg chg="add mod">
          <ac:chgData name="Ariel Carambula Conte" userId="1ad40efe-a6dd-47f6-a62a-93a6310375d7" providerId="ADAL" clId="{9F66286C-3BFB-4378-8458-82E59B70647F}" dt="2026-05-10T21:11:47.850" v="1785" actId="1036"/>
          <ac:picMkLst>
            <pc:docMk/>
            <pc:sldMk cId="0" sldId="256"/>
            <ac:picMk id="101" creationId="{9B8CB7B2-5E66-AF6E-D1E5-FD5FFA55D6A9}"/>
          </ac:picMkLst>
        </pc:picChg>
        <pc:picChg chg="add mod">
          <ac:chgData name="Ariel Carambula Conte" userId="1ad40efe-a6dd-47f6-a62a-93a6310375d7" providerId="ADAL" clId="{9F66286C-3BFB-4378-8458-82E59B70647F}" dt="2026-05-10T21:10:22.557" v="1771" actId="1076"/>
          <ac:picMkLst>
            <pc:docMk/>
            <pc:sldMk cId="0" sldId="256"/>
            <ac:picMk id="103" creationId="{C1B794B0-8E3A-1C1B-7181-438428C1D71A}"/>
          </ac:picMkLst>
        </pc:picChg>
        <pc:picChg chg="add mod">
          <ac:chgData name="Ariel Carambula Conte" userId="1ad40efe-a6dd-47f6-a62a-93a6310375d7" providerId="ADAL" clId="{9F66286C-3BFB-4378-8458-82E59B70647F}" dt="2026-05-10T21:10:44.222" v="1783" actId="1076"/>
          <ac:picMkLst>
            <pc:docMk/>
            <pc:sldMk cId="0" sldId="256"/>
            <ac:picMk id="105" creationId="{D8B97540-4105-94F1-D11F-B932869ACA20}"/>
          </ac:picMkLst>
        </pc:picChg>
        <pc:picChg chg="add mod">
          <ac:chgData name="Ariel Carambula Conte" userId="1ad40efe-a6dd-47f6-a62a-93a6310375d7" providerId="ADAL" clId="{9F66286C-3BFB-4378-8458-82E59B70647F}" dt="2026-05-10T21:10:41.551" v="1782" actId="1036"/>
          <ac:picMkLst>
            <pc:docMk/>
            <pc:sldMk cId="0" sldId="256"/>
            <ac:picMk id="106" creationId="{5CA82249-0106-F53E-8C4E-EBA4F67F03C3}"/>
          </ac:picMkLst>
        </pc:picChg>
        <pc:picChg chg="add mod">
          <ac:chgData name="Ariel Carambula Conte" userId="1ad40efe-a6dd-47f6-a62a-93a6310375d7" providerId="ADAL" clId="{9F66286C-3BFB-4378-8458-82E59B70647F}" dt="2026-05-26T15:43:18.600" v="2241" actId="1076"/>
          <ac:picMkLst>
            <pc:docMk/>
            <pc:sldMk cId="0" sldId="256"/>
            <ac:picMk id="108" creationId="{48F15137-B8F3-E02D-D1BA-627CAAEF336F}"/>
          </ac:picMkLst>
        </pc:picChg>
        <pc:picChg chg="add mod">
          <ac:chgData name="Ariel Carambula Conte" userId="1ad40efe-a6dd-47f6-a62a-93a6310375d7" providerId="ADAL" clId="{9F66286C-3BFB-4378-8458-82E59B70647F}" dt="2026-05-26T15:43:29.770" v="2243" actId="1076"/>
          <ac:picMkLst>
            <pc:docMk/>
            <pc:sldMk cId="0" sldId="256"/>
            <ac:picMk id="111" creationId="{1A0087ED-D79C-9BC8-A473-FC598A5CDF24}"/>
          </ac:picMkLst>
        </pc:picChg>
        <pc:picChg chg="mod">
          <ac:chgData name="Ariel Carambula Conte" userId="1ad40efe-a6dd-47f6-a62a-93a6310375d7" providerId="ADAL" clId="{9F66286C-3BFB-4378-8458-82E59B70647F}" dt="2026-05-26T15:42:48.265" v="2223" actId="1076"/>
          <ac:picMkLst>
            <pc:docMk/>
            <pc:sldMk cId="0" sldId="256"/>
            <ac:picMk id="125" creationId="{5D9C4D26-7425-FCAD-EE48-DE6B6899C9EC}"/>
          </ac:picMkLst>
        </pc:picChg>
        <pc:picChg chg="mod">
          <ac:chgData name="Ariel Carambula Conte" userId="1ad40efe-a6dd-47f6-a62a-93a6310375d7" providerId="ADAL" clId="{9F66286C-3BFB-4378-8458-82E59B70647F}" dt="2026-05-26T15:42:57.549" v="2230" actId="1076"/>
          <ac:picMkLst>
            <pc:docMk/>
            <pc:sldMk cId="0" sldId="256"/>
            <ac:picMk id="130" creationId="{62AA0C17-842A-7AF7-BCA3-4F9F8477E5F1}"/>
          </ac:picMkLst>
        </pc:picChg>
        <pc:picChg chg="mod">
          <ac:chgData name="Ariel Carambula Conte" userId="1ad40efe-a6dd-47f6-a62a-93a6310375d7" providerId="ADAL" clId="{9F66286C-3BFB-4378-8458-82E59B70647F}" dt="2026-05-26T15:43:25.112" v="2242" actId="14100"/>
          <ac:picMkLst>
            <pc:docMk/>
            <pc:sldMk cId="0" sldId="256"/>
            <ac:picMk id="132" creationId="{53F8BB61-CA81-DB16-3558-B9192BAA8161}"/>
          </ac:picMkLst>
        </pc:picChg>
        <pc:picChg chg="mod">
          <ac:chgData name="Ariel Carambula Conte" userId="1ad40efe-a6dd-47f6-a62a-93a6310375d7" providerId="ADAL" clId="{9F66286C-3BFB-4378-8458-82E59B70647F}" dt="2026-05-26T15:43:03.526" v="2233" actId="14100"/>
          <ac:picMkLst>
            <pc:docMk/>
            <pc:sldMk cId="0" sldId="256"/>
            <ac:picMk id="137" creationId="{D9684E11-CE9B-D9B0-B765-F770092CF24D}"/>
          </ac:picMkLst>
        </pc:picChg>
        <pc:picChg chg="mod">
          <ac:chgData name="Ariel Carambula Conte" userId="1ad40efe-a6dd-47f6-a62a-93a6310375d7" providerId="ADAL" clId="{9F66286C-3BFB-4378-8458-82E59B70647F}" dt="2026-05-26T15:43:04.851" v="2234" actId="1076"/>
          <ac:picMkLst>
            <pc:docMk/>
            <pc:sldMk cId="0" sldId="256"/>
            <ac:picMk id="141" creationId="{B5E22D19-7940-6A71-946D-C5DFFC93AC3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5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0" Type="http://schemas.openxmlformats.org/officeDocument/2006/relationships/hyperlink" Target="http://elaborate-alpaca-869b98.netlify.app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74">
            <a:extLst>
              <a:ext uri="{FF2B5EF4-FFF2-40B4-BE49-F238E27FC236}">
                <a16:creationId xmlns:a16="http://schemas.microsoft.com/office/drawing/2014/main" id="{A60D1B80-D127-4B0A-5D6D-81CE7FC9800D}"/>
              </a:ext>
            </a:extLst>
          </p:cNvPr>
          <p:cNvSpPr/>
          <p:nvPr/>
        </p:nvSpPr>
        <p:spPr>
          <a:xfrm>
            <a:off x="4404710" y="1121982"/>
            <a:ext cx="1846619" cy="27889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UY"/>
          </a:p>
        </p:txBody>
      </p:sp>
      <p:sp>
        <p:nvSpPr>
          <p:cNvPr id="2" name="Shape 0"/>
          <p:cNvSpPr/>
          <p:nvPr/>
        </p:nvSpPr>
        <p:spPr>
          <a:xfrm>
            <a:off x="184794" y="-13052"/>
            <a:ext cx="3643884" cy="685800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s-UY" dirty="0"/>
          </a:p>
        </p:txBody>
      </p:sp>
      <p:sp>
        <p:nvSpPr>
          <p:cNvPr id="3" name="Shape 1"/>
          <p:cNvSpPr/>
          <p:nvPr/>
        </p:nvSpPr>
        <p:spPr>
          <a:xfrm>
            <a:off x="27432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" name="Shape 2"/>
          <p:cNvSpPr/>
          <p:nvPr/>
        </p:nvSpPr>
        <p:spPr>
          <a:xfrm>
            <a:off x="274320" y="368222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5" name="Shape 3"/>
          <p:cNvSpPr/>
          <p:nvPr/>
        </p:nvSpPr>
        <p:spPr>
          <a:xfrm>
            <a:off x="274320" y="418514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6" name="Shape 4"/>
          <p:cNvSpPr/>
          <p:nvPr/>
        </p:nvSpPr>
        <p:spPr>
          <a:xfrm>
            <a:off x="274320" y="468806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7" name="Shape 5"/>
          <p:cNvSpPr/>
          <p:nvPr/>
        </p:nvSpPr>
        <p:spPr>
          <a:xfrm>
            <a:off x="27432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8" name="Shape 6"/>
          <p:cNvSpPr/>
          <p:nvPr/>
        </p:nvSpPr>
        <p:spPr>
          <a:xfrm>
            <a:off x="27432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9" name="Shape 7"/>
          <p:cNvSpPr/>
          <p:nvPr/>
        </p:nvSpPr>
        <p:spPr>
          <a:xfrm>
            <a:off x="77724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0" name="Shape 8"/>
          <p:cNvSpPr/>
          <p:nvPr/>
        </p:nvSpPr>
        <p:spPr>
          <a:xfrm>
            <a:off x="777240" y="368222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1" name="Shape 9"/>
          <p:cNvSpPr/>
          <p:nvPr/>
        </p:nvSpPr>
        <p:spPr>
          <a:xfrm>
            <a:off x="777240" y="418514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2" name="Shape 10"/>
          <p:cNvSpPr/>
          <p:nvPr/>
        </p:nvSpPr>
        <p:spPr>
          <a:xfrm>
            <a:off x="777240" y="468806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3" name="Shape 11"/>
          <p:cNvSpPr/>
          <p:nvPr/>
        </p:nvSpPr>
        <p:spPr>
          <a:xfrm>
            <a:off x="77724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4" name="Shape 12"/>
          <p:cNvSpPr/>
          <p:nvPr/>
        </p:nvSpPr>
        <p:spPr>
          <a:xfrm>
            <a:off x="77724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5" name="Shape 13"/>
          <p:cNvSpPr/>
          <p:nvPr/>
        </p:nvSpPr>
        <p:spPr>
          <a:xfrm>
            <a:off x="128016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6" name="Shape 14"/>
          <p:cNvSpPr/>
          <p:nvPr/>
        </p:nvSpPr>
        <p:spPr>
          <a:xfrm>
            <a:off x="1280160" y="368222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7" name="Shape 15"/>
          <p:cNvSpPr/>
          <p:nvPr/>
        </p:nvSpPr>
        <p:spPr>
          <a:xfrm>
            <a:off x="1280160" y="418514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8" name="Shape 16"/>
          <p:cNvSpPr/>
          <p:nvPr/>
        </p:nvSpPr>
        <p:spPr>
          <a:xfrm>
            <a:off x="1280160" y="468806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9" name="Shape 17"/>
          <p:cNvSpPr/>
          <p:nvPr/>
        </p:nvSpPr>
        <p:spPr>
          <a:xfrm>
            <a:off x="128016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0" name="Shape 18"/>
          <p:cNvSpPr/>
          <p:nvPr/>
        </p:nvSpPr>
        <p:spPr>
          <a:xfrm>
            <a:off x="128016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1" name="Shape 19"/>
          <p:cNvSpPr/>
          <p:nvPr/>
        </p:nvSpPr>
        <p:spPr>
          <a:xfrm>
            <a:off x="178308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2" name="Shape 20"/>
          <p:cNvSpPr/>
          <p:nvPr/>
        </p:nvSpPr>
        <p:spPr>
          <a:xfrm>
            <a:off x="1783080" y="368222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3" name="Shape 21"/>
          <p:cNvSpPr/>
          <p:nvPr/>
        </p:nvSpPr>
        <p:spPr>
          <a:xfrm>
            <a:off x="1783080" y="418514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4" name="Shape 22"/>
          <p:cNvSpPr/>
          <p:nvPr/>
        </p:nvSpPr>
        <p:spPr>
          <a:xfrm>
            <a:off x="1783080" y="4688064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5" name="Shape 23"/>
          <p:cNvSpPr/>
          <p:nvPr/>
        </p:nvSpPr>
        <p:spPr>
          <a:xfrm>
            <a:off x="178308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6" name="Shape 24"/>
          <p:cNvSpPr/>
          <p:nvPr/>
        </p:nvSpPr>
        <p:spPr>
          <a:xfrm>
            <a:off x="178308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7" name="Shape 25"/>
          <p:cNvSpPr/>
          <p:nvPr/>
        </p:nvSpPr>
        <p:spPr>
          <a:xfrm>
            <a:off x="228600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8" name="Shape 26"/>
          <p:cNvSpPr/>
          <p:nvPr/>
        </p:nvSpPr>
        <p:spPr>
          <a:xfrm>
            <a:off x="2286000" y="416052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29" name="Shape 27"/>
          <p:cNvSpPr/>
          <p:nvPr/>
        </p:nvSpPr>
        <p:spPr>
          <a:xfrm>
            <a:off x="2286000" y="466344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0" name="Shape 28"/>
          <p:cNvSpPr/>
          <p:nvPr/>
        </p:nvSpPr>
        <p:spPr>
          <a:xfrm>
            <a:off x="2286000" y="516636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1" name="Shape 29"/>
          <p:cNvSpPr/>
          <p:nvPr/>
        </p:nvSpPr>
        <p:spPr>
          <a:xfrm>
            <a:off x="228600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2" name="Shape 30"/>
          <p:cNvSpPr/>
          <p:nvPr/>
        </p:nvSpPr>
        <p:spPr>
          <a:xfrm>
            <a:off x="228600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3" name="Shape 31"/>
          <p:cNvSpPr/>
          <p:nvPr/>
        </p:nvSpPr>
        <p:spPr>
          <a:xfrm>
            <a:off x="278892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4" name="Shape 32"/>
          <p:cNvSpPr/>
          <p:nvPr/>
        </p:nvSpPr>
        <p:spPr>
          <a:xfrm>
            <a:off x="2788920" y="416052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5" name="Shape 33"/>
          <p:cNvSpPr/>
          <p:nvPr/>
        </p:nvSpPr>
        <p:spPr>
          <a:xfrm>
            <a:off x="2788920" y="466344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6" name="Shape 34"/>
          <p:cNvSpPr/>
          <p:nvPr/>
        </p:nvSpPr>
        <p:spPr>
          <a:xfrm>
            <a:off x="2788920" y="516636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7" name="Shape 35"/>
          <p:cNvSpPr/>
          <p:nvPr/>
        </p:nvSpPr>
        <p:spPr>
          <a:xfrm>
            <a:off x="278892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8" name="Shape 36"/>
          <p:cNvSpPr/>
          <p:nvPr/>
        </p:nvSpPr>
        <p:spPr>
          <a:xfrm>
            <a:off x="278892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39" name="Shape 37"/>
          <p:cNvSpPr/>
          <p:nvPr/>
        </p:nvSpPr>
        <p:spPr>
          <a:xfrm>
            <a:off x="3291840" y="36576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0" name="Shape 38"/>
          <p:cNvSpPr/>
          <p:nvPr/>
        </p:nvSpPr>
        <p:spPr>
          <a:xfrm>
            <a:off x="3291840" y="416052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1" name="Shape 39"/>
          <p:cNvSpPr/>
          <p:nvPr/>
        </p:nvSpPr>
        <p:spPr>
          <a:xfrm>
            <a:off x="3291840" y="466344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2" name="Shape 40"/>
          <p:cNvSpPr/>
          <p:nvPr/>
        </p:nvSpPr>
        <p:spPr>
          <a:xfrm>
            <a:off x="3291840" y="516636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3" name="Shape 41"/>
          <p:cNvSpPr/>
          <p:nvPr/>
        </p:nvSpPr>
        <p:spPr>
          <a:xfrm>
            <a:off x="3291840" y="566928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4" name="Shape 42"/>
          <p:cNvSpPr/>
          <p:nvPr/>
        </p:nvSpPr>
        <p:spPr>
          <a:xfrm>
            <a:off x="3291840" y="6172200"/>
            <a:ext cx="36576" cy="36576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5" name="Shape 43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6" name="Shape 44"/>
          <p:cNvSpPr/>
          <p:nvPr/>
        </p:nvSpPr>
        <p:spPr>
          <a:xfrm>
            <a:off x="365760" y="36576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7C3AED"/>
          </a:solidFill>
          <a:ln/>
        </p:spPr>
        <p:txBody>
          <a:bodyPr/>
          <a:lstStyle/>
          <a:p>
            <a:endParaRPr lang="es-UY" dirty="0"/>
          </a:p>
        </p:txBody>
      </p:sp>
      <p:sp>
        <p:nvSpPr>
          <p:cNvPr id="47" name="Shape 45"/>
          <p:cNvSpPr/>
          <p:nvPr/>
        </p:nvSpPr>
        <p:spPr>
          <a:xfrm>
            <a:off x="466344" y="630936"/>
            <a:ext cx="68580" cy="164592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8" name="Shape 46"/>
          <p:cNvSpPr/>
          <p:nvPr/>
        </p:nvSpPr>
        <p:spPr>
          <a:xfrm>
            <a:off x="566928" y="539496"/>
            <a:ext cx="68580" cy="25603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49" name="Shape 47"/>
          <p:cNvSpPr/>
          <p:nvPr/>
        </p:nvSpPr>
        <p:spPr>
          <a:xfrm>
            <a:off x="667512" y="448056"/>
            <a:ext cx="68580" cy="34747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50" name="Text 48"/>
          <p:cNvSpPr/>
          <p:nvPr/>
        </p:nvSpPr>
        <p:spPr>
          <a:xfrm>
            <a:off x="960120" y="3657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-80" dirty="0">
                <a:solidFill>
                  <a:srgbClr val="A78BFA"/>
                </a:solidFill>
                <a:latin typeface="Inter" pitchFamily="34" charset="0"/>
                <a:ea typeface="Inter" pitchFamily="34" charset="-122"/>
              </a:rPr>
              <a:t>Ariel </a:t>
            </a:r>
            <a:r>
              <a:rPr lang="en-US" sz="2200" b="1" kern="0" spc="-80" dirty="0" err="1">
                <a:solidFill>
                  <a:srgbClr val="A78BFA"/>
                </a:solidFill>
                <a:latin typeface="Inter" pitchFamily="34" charset="0"/>
                <a:ea typeface="Inter" pitchFamily="34" charset="-122"/>
              </a:rPr>
              <a:t>Carámbula</a:t>
            </a:r>
            <a:r>
              <a:rPr lang="en-US" sz="2200" b="1" kern="0" spc="-80" dirty="0">
                <a:solidFill>
                  <a:srgbClr val="A78BFA"/>
                </a:solidFill>
                <a:latin typeface="Inter" pitchFamily="34" charset="0"/>
                <a:ea typeface="Inter" pitchFamily="34" charset="-122"/>
              </a:rPr>
              <a:t>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51" name="Text 49"/>
          <p:cNvSpPr/>
          <p:nvPr/>
        </p:nvSpPr>
        <p:spPr>
          <a:xfrm>
            <a:off x="365760" y="10515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50" dirty="0">
                <a:solidFill>
                  <a:srgbClr val="A78B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CAPACITACIÓN</a:t>
            </a:r>
            <a:r>
              <a:rPr lang="en-US" sz="1200" b="1" kern="0" spc="250" dirty="0">
                <a:solidFill>
                  <a:srgbClr val="A78BFA"/>
                </a:solidFill>
                <a:latin typeface="Inter" pitchFamily="34" charset="0"/>
                <a:ea typeface="Inter" pitchFamily="34" charset="-122"/>
              </a:rPr>
              <a:t> CORPORATIVA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352044" y="1019635"/>
            <a:ext cx="35204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-1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 camino más</a:t>
            </a:r>
            <a:endParaRPr lang="en-US" sz="2800" dirty="0"/>
          </a:p>
          <a:p>
            <a:pPr marL="0" indent="0">
              <a:buNone/>
            </a:pPr>
            <a:r>
              <a:rPr lang="en-US" sz="2800" b="1" kern="0" spc="-1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inteligente hacia</a:t>
            </a:r>
            <a:endParaRPr lang="en-US" sz="2800" dirty="0"/>
          </a:p>
          <a:p>
            <a:pPr marL="0" indent="0">
              <a:buNone/>
            </a:pPr>
            <a:r>
              <a:rPr lang="en-US" sz="2800" b="1" kern="0" spc="-100" dirty="0" err="1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los</a:t>
            </a:r>
            <a:r>
              <a:rPr lang="en-US" sz="2800" b="1" kern="0" spc="-1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2800" b="1" kern="0" spc="-100" dirty="0">
                <a:solidFill>
                  <a:srgbClr val="A78B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Datos y la IA</a:t>
            </a:r>
            <a:endParaRPr lang="en-US" sz="2800" dirty="0"/>
          </a:p>
        </p:txBody>
      </p:sp>
      <p:sp>
        <p:nvSpPr>
          <p:cNvPr id="53" name="Text 51"/>
          <p:cNvSpPr/>
          <p:nvPr/>
        </p:nvSpPr>
        <p:spPr>
          <a:xfrm>
            <a:off x="330434" y="2633158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Programas para directivos, mandos medios y equipos. Sin necesidad de programar.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365760" y="3483317"/>
            <a:ext cx="36576" cy="41148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55" name="Text 53"/>
          <p:cNvSpPr/>
          <p:nvPr/>
        </p:nvSpPr>
        <p:spPr>
          <a:xfrm>
            <a:off x="569155" y="3535133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kern="0" spc="-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+15</a:t>
            </a:r>
            <a:r>
              <a:rPr lang="en-US" sz="1000" b="1" kern="0" spc="-50" dirty="0">
                <a:solidFill>
                  <a:srgbClr val="A78B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años</a:t>
            </a:r>
            <a:endParaRPr lang="en-US" sz="1800" dirty="0"/>
          </a:p>
        </p:txBody>
      </p:sp>
      <p:sp>
        <p:nvSpPr>
          <p:cNvPr id="56" name="Text 54"/>
          <p:cNvSpPr/>
          <p:nvPr/>
        </p:nvSpPr>
        <p:spPr>
          <a:xfrm>
            <a:off x="566928" y="3928325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Liderando</a:t>
            </a: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equipo</a:t>
            </a: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 y </a:t>
            </a: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proyectos</a:t>
            </a: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grandes</a:t>
            </a: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900" dirty="0" err="1">
                <a:solidFill>
                  <a:srgbClr val="94A3B8"/>
                </a:solidFill>
                <a:latin typeface="Inter" pitchFamily="34" charset="0"/>
                <a:ea typeface="Inter" pitchFamily="34" charset="-122"/>
              </a:rPr>
              <a:t>organizaciones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365760" y="3922229"/>
            <a:ext cx="36576" cy="41148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60" name="Shape 58"/>
          <p:cNvSpPr/>
          <p:nvPr/>
        </p:nvSpPr>
        <p:spPr>
          <a:xfrm>
            <a:off x="365760" y="4361141"/>
            <a:ext cx="36576" cy="41148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61" name="Text 59"/>
          <p:cNvSpPr/>
          <p:nvPr/>
        </p:nvSpPr>
        <p:spPr>
          <a:xfrm>
            <a:off x="594360" y="4185144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kern="0" spc="-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200+</a:t>
            </a:r>
            <a:endParaRPr lang="en-US" sz="1800" dirty="0"/>
          </a:p>
        </p:txBody>
      </p:sp>
      <p:sp>
        <p:nvSpPr>
          <p:cNvPr id="62" name="Text 60"/>
          <p:cNvSpPr/>
          <p:nvPr/>
        </p:nvSpPr>
        <p:spPr>
          <a:xfrm>
            <a:off x="564778" y="452347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profesionales formados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36042" y="6006162"/>
            <a:ext cx="3520440" cy="18288"/>
          </a:xfrm>
          <a:prstGeom prst="rect">
            <a:avLst/>
          </a:prstGeom>
          <a:solidFill>
            <a:srgbClr val="334155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64" name="Text 62"/>
          <p:cNvSpPr/>
          <p:nvPr/>
        </p:nvSpPr>
        <p:spPr>
          <a:xfrm>
            <a:off x="354232" y="6071616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78B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CONTACTO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336042" y="6168447"/>
            <a:ext cx="3520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ariel.carambula@gmail.com</a:t>
            </a:r>
            <a:endParaRPr lang="en-US" sz="13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linkedin.com/in/arielcarambula</a:t>
            </a:r>
            <a:endParaRPr lang="en-US" sz="1300" dirty="0"/>
          </a:p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Montevideo, Uruguay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4389120" y="36576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50" dirty="0">
                <a:solidFill>
                  <a:srgbClr val="7C3AED"/>
                </a:solidFill>
                <a:latin typeface="Inter" pitchFamily="34" charset="0"/>
                <a:ea typeface="Inter" pitchFamily="34" charset="-122"/>
              </a:rPr>
              <a:t>PROGRAMAS DE CAPACITACIÓN</a:t>
            </a:r>
          </a:p>
        </p:txBody>
      </p:sp>
      <p:sp>
        <p:nvSpPr>
          <p:cNvPr id="67" name="Text 65"/>
          <p:cNvSpPr/>
          <p:nvPr/>
        </p:nvSpPr>
        <p:spPr>
          <a:xfrm>
            <a:off x="4389120" y="6400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-4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Cuatro formatos según objetivos y perfil de tu equipo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4572000" y="1234440"/>
            <a:ext cx="1325880" cy="256032"/>
          </a:xfrm>
          <a:prstGeom prst="roundRect">
            <a:avLst>
              <a:gd name="adj" fmla="val 50000"/>
            </a:avLst>
          </a:prstGeom>
          <a:solidFill>
            <a:srgbClr val="EDE9FE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70" name="Text 68"/>
          <p:cNvSpPr/>
          <p:nvPr/>
        </p:nvSpPr>
        <p:spPr>
          <a:xfrm>
            <a:off x="4572000" y="1234440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5B21B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IA para Negocios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4572000" y="1600200"/>
            <a:ext cx="1586523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-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Fundamentos y Aplicaciones de IA e IAG</a:t>
            </a:r>
            <a:endParaRPr lang="en-US" sz="1400" dirty="0"/>
          </a:p>
        </p:txBody>
      </p:sp>
      <p:sp>
        <p:nvSpPr>
          <p:cNvPr id="72" name="Text 70"/>
          <p:cNvSpPr/>
          <p:nvPr/>
        </p:nvSpPr>
        <p:spPr>
          <a:xfrm>
            <a:off x="4572000" y="2286000"/>
            <a:ext cx="1383323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Introducción a la IA y la IA Generativa para profesionales y directivos. Sin requisitos técnicos.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4572000" y="2926079"/>
            <a:ext cx="1664679" cy="45719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74" name="Text 72"/>
          <p:cNvSpPr/>
          <p:nvPr/>
        </p:nvSpPr>
        <p:spPr>
          <a:xfrm>
            <a:off x="4572000" y="2999232"/>
            <a:ext cx="1586523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 sesiones · 2.5hs c/u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IA, IA Gen ·  Machine Learning · Copilot, Claude, Notebook LM,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HeyGen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Prompting · Casos reales, Trae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tu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caso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4572000" y="3664014"/>
            <a:ext cx="2072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Solicitar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completo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375008" y="1121982"/>
            <a:ext cx="1717041" cy="27889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UY"/>
          </a:p>
        </p:txBody>
      </p:sp>
      <p:sp>
        <p:nvSpPr>
          <p:cNvPr id="77" name="Shape 75"/>
          <p:cNvSpPr/>
          <p:nvPr/>
        </p:nvSpPr>
        <p:spPr>
          <a:xfrm>
            <a:off x="6542258" y="1289232"/>
            <a:ext cx="1325880" cy="256032"/>
          </a:xfrm>
          <a:prstGeom prst="roundRect">
            <a:avLst>
              <a:gd name="adj" fmla="val 50000"/>
            </a:avLst>
          </a:prstGeom>
          <a:solidFill>
            <a:srgbClr val="F0FDFA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78" name="Text 76"/>
          <p:cNvSpPr/>
          <p:nvPr/>
        </p:nvSpPr>
        <p:spPr>
          <a:xfrm>
            <a:off x="6542258" y="1289232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766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Analítica + IA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6542258" y="1654992"/>
            <a:ext cx="11824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-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Introducción a la Analítica e IA</a:t>
            </a:r>
            <a:endParaRPr lang="en-US" sz="1400" dirty="0"/>
          </a:p>
        </p:txBody>
      </p:sp>
      <p:sp>
        <p:nvSpPr>
          <p:cNvPr id="80" name="Text 78"/>
          <p:cNvSpPr/>
          <p:nvPr/>
        </p:nvSpPr>
        <p:spPr>
          <a:xfrm>
            <a:off x="6566096" y="2209541"/>
            <a:ext cx="1325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Recorrido integral desde los datos hasta la IA. Taller de Power BI, KPIs y proyectos aplicados.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6542258" y="2973641"/>
            <a:ext cx="1497429" cy="45719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82" name="Text 80"/>
          <p:cNvSpPr/>
          <p:nvPr/>
        </p:nvSpPr>
        <p:spPr>
          <a:xfrm>
            <a:off x="6542258" y="3054024"/>
            <a:ext cx="1395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IA para Negocios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sumando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conceptos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analítica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datos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Power BI · KPIs ·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Iniciativas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digitales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6539914" y="3718878"/>
            <a:ext cx="2072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Solicitar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completo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→</a:t>
            </a:r>
            <a:endParaRPr lang="en-US" sz="1000" dirty="0"/>
          </a:p>
        </p:txBody>
      </p:sp>
      <p:sp>
        <p:nvSpPr>
          <p:cNvPr id="84" name="Shape 82"/>
          <p:cNvSpPr/>
          <p:nvPr/>
        </p:nvSpPr>
        <p:spPr>
          <a:xfrm>
            <a:off x="9908734" y="1203731"/>
            <a:ext cx="1899921" cy="271849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UY"/>
          </a:p>
        </p:txBody>
      </p:sp>
      <p:sp>
        <p:nvSpPr>
          <p:cNvPr id="85" name="Shape 83"/>
          <p:cNvSpPr/>
          <p:nvPr/>
        </p:nvSpPr>
        <p:spPr>
          <a:xfrm>
            <a:off x="10147495" y="1289232"/>
            <a:ext cx="1325880" cy="256032"/>
          </a:xfrm>
          <a:prstGeom prst="roundRect">
            <a:avLst>
              <a:gd name="adj" fmla="val 50000"/>
            </a:avLst>
          </a:prstGeom>
          <a:solidFill>
            <a:srgbClr val="FFF7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86" name="Text 84"/>
          <p:cNvSpPr/>
          <p:nvPr/>
        </p:nvSpPr>
        <p:spPr>
          <a:xfrm>
            <a:off x="10147495" y="1265311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2410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medida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10147494" y="1600200"/>
            <a:ext cx="155682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-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Talleres personalizados para tu industria</a:t>
            </a:r>
            <a:endParaRPr lang="en-US" sz="1400" dirty="0"/>
          </a:p>
        </p:txBody>
      </p:sp>
      <p:sp>
        <p:nvSpPr>
          <p:cNvPr id="88" name="Text 86"/>
          <p:cNvSpPr/>
          <p:nvPr/>
        </p:nvSpPr>
        <p:spPr>
          <a:xfrm>
            <a:off x="10197807" y="2286000"/>
            <a:ext cx="15065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7415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Diseñamos el programa específicamente para los objetivos y el nivel de tu equipo.</a:t>
            </a:r>
            <a:endParaRPr lang="en-US" sz="1000" dirty="0"/>
          </a:p>
        </p:txBody>
      </p:sp>
      <p:sp>
        <p:nvSpPr>
          <p:cNvPr id="89" name="Shape 87"/>
          <p:cNvSpPr/>
          <p:nvPr/>
        </p:nvSpPr>
        <p:spPr>
          <a:xfrm flipV="1">
            <a:off x="10197806" y="2935222"/>
            <a:ext cx="1506513" cy="48985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90" name="Text 88"/>
          <p:cNvSpPr/>
          <p:nvPr/>
        </p:nvSpPr>
        <p:spPr>
          <a:xfrm>
            <a:off x="10197806" y="3075388"/>
            <a:ext cx="1506513" cy="538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Diagnóstico previo incluido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Sector público o privado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Todos los niveles · Formato flexible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10137289" y="3682224"/>
            <a:ext cx="2072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Consultá opciones →</a:t>
            </a:r>
            <a:endParaRPr lang="en-US" sz="1000" dirty="0"/>
          </a:p>
        </p:txBody>
      </p:sp>
      <p:sp>
        <p:nvSpPr>
          <p:cNvPr id="92" name="Shape 90"/>
          <p:cNvSpPr/>
          <p:nvPr/>
        </p:nvSpPr>
        <p:spPr>
          <a:xfrm>
            <a:off x="4419602" y="4100587"/>
            <a:ext cx="7498080" cy="422885"/>
          </a:xfrm>
          <a:prstGeom prst="rect">
            <a:avLst/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s-UY"/>
          </a:p>
        </p:txBody>
      </p:sp>
      <p:sp>
        <p:nvSpPr>
          <p:cNvPr id="94" name="Text 92"/>
          <p:cNvSpPr/>
          <p:nvPr/>
        </p:nvSpPr>
        <p:spPr>
          <a:xfrm>
            <a:off x="4617720" y="4131302"/>
            <a:ext cx="7040880" cy="328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5B21B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INEFOP</a:t>
            </a:r>
            <a:r>
              <a:rPr lang="en-US" sz="1000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   </a:t>
            </a:r>
            <a:r>
              <a:rPr lang="en-US" sz="120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Las micro, pequeñas y medianas empresas pueden recuperar parte de la inversión vía subsidio del INEFOP.</a:t>
            </a:r>
            <a:r>
              <a:rPr lang="en-US" sz="1200" i="1" dirty="0">
                <a:solidFill>
                  <a:srgbClr val="5B21B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Te asesoramos en el proceso.</a:t>
            </a:r>
            <a:endParaRPr lang="en-US" sz="1000" dirty="0"/>
          </a:p>
        </p:txBody>
      </p:sp>
      <p:sp>
        <p:nvSpPr>
          <p:cNvPr id="95" name="Text 93"/>
          <p:cNvSpPr/>
          <p:nvPr/>
        </p:nvSpPr>
        <p:spPr>
          <a:xfrm>
            <a:off x="4419602" y="4559706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CONFÍAN EN NUESTRA FORMACIÓN</a:t>
            </a:r>
            <a:endParaRPr lang="en-US" sz="900" dirty="0"/>
          </a:p>
        </p:txBody>
      </p:sp>
      <p:sp>
        <p:nvSpPr>
          <p:cNvPr id="121" name="Shape 119"/>
          <p:cNvSpPr/>
          <p:nvPr/>
        </p:nvSpPr>
        <p:spPr>
          <a:xfrm>
            <a:off x="4389120" y="6199632"/>
            <a:ext cx="7498080" cy="45720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22" name="Shape 120"/>
          <p:cNvSpPr/>
          <p:nvPr/>
        </p:nvSpPr>
        <p:spPr>
          <a:xfrm>
            <a:off x="4389120" y="6199632"/>
            <a:ext cx="54864" cy="4572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23" name="Text 121"/>
          <p:cNvSpPr/>
          <p:nvPr/>
        </p:nvSpPr>
        <p:spPr>
          <a:xfrm>
            <a:off x="4663440" y="6199632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Hablemos</a:t>
            </a: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 </a:t>
            </a:r>
            <a:r>
              <a:rPr lang="en-US" sz="1300" b="1" dirty="0" err="1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tu</a:t>
            </a: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300" b="1" dirty="0" err="1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equipo</a:t>
            </a: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→  </a:t>
            </a:r>
            <a:r>
              <a:rPr lang="en-US" sz="1200" b="1" dirty="0">
                <a:solidFill>
                  <a:srgbClr val="A78BF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ariel.carambula@gmail.com</a:t>
            </a:r>
            <a:endParaRPr lang="en-US" sz="1300" dirty="0"/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5D9C4D26-7425-FCAD-EE48-DE6B6899C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984" y="4946071"/>
            <a:ext cx="534572" cy="362921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62AA0C17-842A-7AF7-BCA3-4F9F8477E5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257" y="5001890"/>
            <a:ext cx="766512" cy="217930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53F8BB61-CA81-DB16-3558-B9192BAA81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1370" y="4946071"/>
            <a:ext cx="1135348" cy="334178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D9684E11-CE9B-D9B0-B765-F770092CF2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9999" y="4962338"/>
            <a:ext cx="989299" cy="269240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B5E22D19-7940-6A71-946D-C5DFFC93AC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3324" y="4946071"/>
            <a:ext cx="610382" cy="281716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342E28DD-3C6F-688C-0856-62081932B2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61176" y="4914490"/>
            <a:ext cx="1026024" cy="365759"/>
          </a:xfrm>
          <a:prstGeom prst="rect">
            <a:avLst/>
          </a:prstGeom>
        </p:spPr>
      </p:pic>
      <p:sp>
        <p:nvSpPr>
          <p:cNvPr id="58" name="Text 93">
            <a:extLst>
              <a:ext uri="{FF2B5EF4-FFF2-40B4-BE49-F238E27FC236}">
                <a16:creationId xmlns:a16="http://schemas.microsoft.com/office/drawing/2014/main" id="{FBA7E02F-DEF9-FC75-32A2-62CB9577515A}"/>
              </a:ext>
            </a:extLst>
          </p:cNvPr>
          <p:cNvSpPr/>
          <p:nvPr/>
        </p:nvSpPr>
        <p:spPr>
          <a:xfrm>
            <a:off x="4419602" y="5381053"/>
            <a:ext cx="7498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Algunas </a:t>
            </a:r>
            <a:r>
              <a:rPr lang="en-US" sz="900" b="1" kern="0" spc="2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Herramienta</a:t>
            </a:r>
            <a:r>
              <a:rPr lang="en-US" sz="900" b="1" kern="0" spc="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900" b="1" kern="0" spc="2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</a:t>
            </a:r>
            <a:r>
              <a:rPr lang="en-US" sz="900" b="1" kern="0" spc="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900" b="1" kern="0" spc="2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utilizamos</a:t>
            </a:r>
            <a:endParaRPr lang="en-US" sz="900" b="1" dirty="0"/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E232A4C0-BC8F-D569-591F-C70106772B1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5783" y="5669280"/>
            <a:ext cx="971751" cy="380926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F006977F-2FA2-A8F6-6446-2622EB7BDD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67325" y="5635784"/>
            <a:ext cx="1267265" cy="435832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9B8CB7B2-5E66-AF6E-D1E5-FD5FFA55D6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05518" y="5651414"/>
            <a:ext cx="1426162" cy="358139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C1B794B0-8E3A-1C1B-7181-438428C1D7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53246" y="5609653"/>
            <a:ext cx="760485" cy="380243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D8B97540-4105-94F1-D11F-B932869ACA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6355" y="5635784"/>
            <a:ext cx="718405" cy="355907"/>
          </a:xfrm>
          <a:prstGeom prst="rect">
            <a:avLst/>
          </a:prstGeom>
        </p:spPr>
      </p:pic>
      <p:sp>
        <p:nvSpPr>
          <p:cNvPr id="109" name="Shape 61">
            <a:extLst>
              <a:ext uri="{FF2B5EF4-FFF2-40B4-BE49-F238E27FC236}">
                <a16:creationId xmlns:a16="http://schemas.microsoft.com/office/drawing/2014/main" id="{93F9DE38-082B-4EFC-FF90-3B24D8A11645}"/>
              </a:ext>
            </a:extLst>
          </p:cNvPr>
          <p:cNvSpPr/>
          <p:nvPr/>
        </p:nvSpPr>
        <p:spPr>
          <a:xfrm>
            <a:off x="352044" y="4853443"/>
            <a:ext cx="3520440" cy="18288"/>
          </a:xfrm>
          <a:prstGeom prst="rect">
            <a:avLst/>
          </a:prstGeom>
          <a:solidFill>
            <a:srgbClr val="334155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110" name="Text 63">
            <a:extLst>
              <a:ext uri="{FF2B5EF4-FFF2-40B4-BE49-F238E27FC236}">
                <a16:creationId xmlns:a16="http://schemas.microsoft.com/office/drawing/2014/main" id="{5E0D9522-D0C6-B00F-CDBB-1D2C3483FB33}"/>
              </a:ext>
            </a:extLst>
          </p:cNvPr>
          <p:cNvSpPr/>
          <p:nvPr/>
        </p:nvSpPr>
        <p:spPr>
          <a:xfrm>
            <a:off x="336042" y="5409299"/>
            <a:ext cx="3520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Ariel Carambula</a:t>
            </a:r>
          </a:p>
          <a:p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Diseñó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y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desarrolló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uno de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los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primeros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programas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de IA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aplicada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a Negocios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Uruguay.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Combina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skills de Negocios (MBA) +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tecnológicos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(Lic. En Sistemas +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especialización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IA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Gernerativa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España) lo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que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se traduce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poder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brindar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a las Organizaciones 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una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clara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respuesta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en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la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adopción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de </a:t>
            </a:r>
            <a:r>
              <a:rPr lang="en-US" sz="1000" dirty="0" err="1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Inteligencia</a:t>
            </a:r>
            <a:r>
              <a:rPr lang="en-US" sz="1000" dirty="0">
                <a:solidFill>
                  <a:srgbClr val="CBD5E1"/>
                </a:solidFill>
                <a:latin typeface="Inter" pitchFamily="34" charset="0"/>
                <a:ea typeface="Inter" pitchFamily="34" charset="-122"/>
              </a:rPr>
              <a:t> Artificial.</a:t>
            </a:r>
          </a:p>
          <a:p>
            <a:pPr marL="0" indent="0">
              <a:buNone/>
            </a:pPr>
            <a:endParaRPr lang="en-US" sz="1300" b="1" dirty="0">
              <a:solidFill>
                <a:srgbClr val="FFFFFF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marL="0" indent="0">
              <a:buNone/>
            </a:pPr>
            <a:endParaRPr lang="en-US" sz="1300" b="1" dirty="0">
              <a:solidFill>
                <a:srgbClr val="FFFFFF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	</a:t>
            </a:r>
          </a:p>
          <a:p>
            <a:pPr marL="0" indent="0">
              <a:buNone/>
            </a:pPr>
            <a:endParaRPr lang="en-US" sz="1300" dirty="0"/>
          </a:p>
        </p:txBody>
      </p:sp>
      <p:pic>
        <p:nvPicPr>
          <p:cNvPr id="106" name="Picture 105">
            <a:extLst>
              <a:ext uri="{FF2B5EF4-FFF2-40B4-BE49-F238E27FC236}">
                <a16:creationId xmlns:a16="http://schemas.microsoft.com/office/drawing/2014/main" id="{5CA82249-0106-F53E-8C4E-EBA4F67F03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67858" y="5729301"/>
            <a:ext cx="994492" cy="172075"/>
          </a:xfrm>
          <a:prstGeom prst="rect">
            <a:avLst/>
          </a:prstGeom>
        </p:spPr>
      </p:pic>
      <p:sp>
        <p:nvSpPr>
          <p:cNvPr id="59" name="Shape 74">
            <a:extLst>
              <a:ext uri="{FF2B5EF4-FFF2-40B4-BE49-F238E27FC236}">
                <a16:creationId xmlns:a16="http://schemas.microsoft.com/office/drawing/2014/main" id="{FF579709-00BA-0E5A-3BF5-21EF7DD994CE}"/>
              </a:ext>
            </a:extLst>
          </p:cNvPr>
          <p:cNvSpPr/>
          <p:nvPr/>
        </p:nvSpPr>
        <p:spPr>
          <a:xfrm>
            <a:off x="8146245" y="1121982"/>
            <a:ext cx="1717041" cy="280767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UY"/>
          </a:p>
        </p:txBody>
      </p:sp>
      <p:sp>
        <p:nvSpPr>
          <p:cNvPr id="93" name="Shape 75">
            <a:extLst>
              <a:ext uri="{FF2B5EF4-FFF2-40B4-BE49-F238E27FC236}">
                <a16:creationId xmlns:a16="http://schemas.microsoft.com/office/drawing/2014/main" id="{71C81A30-7D3A-9E56-A440-D689D9D15CB2}"/>
              </a:ext>
            </a:extLst>
          </p:cNvPr>
          <p:cNvSpPr/>
          <p:nvPr/>
        </p:nvSpPr>
        <p:spPr>
          <a:xfrm>
            <a:off x="8350738" y="1288451"/>
            <a:ext cx="1325880" cy="256032"/>
          </a:xfrm>
          <a:prstGeom prst="roundRect">
            <a:avLst>
              <a:gd name="adj" fmla="val 50000"/>
            </a:avLst>
          </a:prstGeom>
          <a:solidFill>
            <a:srgbClr val="F0FDFA"/>
          </a:solidFill>
          <a:ln/>
        </p:spPr>
        <p:txBody>
          <a:bodyPr/>
          <a:lstStyle/>
          <a:p>
            <a:endParaRPr lang="es-UY"/>
          </a:p>
        </p:txBody>
      </p:sp>
      <p:sp>
        <p:nvSpPr>
          <p:cNvPr id="96" name="Text 77">
            <a:extLst>
              <a:ext uri="{FF2B5EF4-FFF2-40B4-BE49-F238E27FC236}">
                <a16:creationId xmlns:a16="http://schemas.microsoft.com/office/drawing/2014/main" id="{820C091B-EFFC-F0DA-C8DB-B2D3F97FB09F}"/>
              </a:ext>
            </a:extLst>
          </p:cNvPr>
          <p:cNvSpPr/>
          <p:nvPr/>
        </p:nvSpPr>
        <p:spPr>
          <a:xfrm>
            <a:off x="8350738" y="1654211"/>
            <a:ext cx="11824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kern="0" spc="-30" dirty="0" err="1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Automatización</a:t>
            </a:r>
            <a:r>
              <a:rPr lang="en-US" sz="1400" b="1" kern="0" spc="-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IA</a:t>
            </a:r>
            <a:endParaRPr lang="en-US" sz="1400" dirty="0"/>
          </a:p>
        </p:txBody>
      </p:sp>
      <p:sp>
        <p:nvSpPr>
          <p:cNvPr id="98" name="Text 78">
            <a:extLst>
              <a:ext uri="{FF2B5EF4-FFF2-40B4-BE49-F238E27FC236}">
                <a16:creationId xmlns:a16="http://schemas.microsoft.com/office/drawing/2014/main" id="{CAC9F6E5-6669-263A-3122-72375589F762}"/>
              </a:ext>
            </a:extLst>
          </p:cNvPr>
          <p:cNvSpPr/>
          <p:nvPr/>
        </p:nvSpPr>
        <p:spPr>
          <a:xfrm>
            <a:off x="8350738" y="2196402"/>
            <a:ext cx="1325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/>
              <a:t>Taller de </a:t>
            </a:r>
            <a:r>
              <a:rPr lang="en-US" sz="1000" dirty="0" err="1"/>
              <a:t>automatización</a:t>
            </a:r>
            <a:r>
              <a:rPr lang="en-US" sz="1000" dirty="0"/>
              <a:t> </a:t>
            </a:r>
            <a:r>
              <a:rPr lang="en-US" sz="1000" dirty="0" err="1"/>
              <a:t>aumentando</a:t>
            </a:r>
            <a:r>
              <a:rPr lang="en-US" sz="1000" dirty="0"/>
              <a:t> la </a:t>
            </a:r>
            <a:r>
              <a:rPr lang="en-US" sz="1000" dirty="0" err="1"/>
              <a:t>productividad</a:t>
            </a:r>
            <a:r>
              <a:rPr lang="en-US" sz="1000" dirty="0"/>
              <a:t> </a:t>
            </a:r>
            <a:r>
              <a:rPr lang="en-US" sz="1000" dirty="0" err="1"/>
              <a:t>en</a:t>
            </a:r>
            <a:r>
              <a:rPr lang="en-US" sz="1000" dirty="0"/>
              <a:t> </a:t>
            </a:r>
            <a:r>
              <a:rPr lang="en-US" sz="1000" dirty="0" err="1"/>
              <a:t>su</a:t>
            </a:r>
            <a:r>
              <a:rPr lang="en-US" sz="1000" dirty="0"/>
              <a:t> </a:t>
            </a:r>
            <a:r>
              <a:rPr lang="en-US" sz="1000" dirty="0" err="1"/>
              <a:t>ámbito</a:t>
            </a:r>
            <a:r>
              <a:rPr lang="en-US" sz="1000" dirty="0"/>
              <a:t> </a:t>
            </a:r>
            <a:r>
              <a:rPr lang="en-US" sz="1000" dirty="0" err="1"/>
              <a:t>laboral</a:t>
            </a:r>
            <a:endParaRPr lang="en-US" sz="1000" dirty="0"/>
          </a:p>
        </p:txBody>
      </p:sp>
      <p:sp>
        <p:nvSpPr>
          <p:cNvPr id="100" name="Text 80">
            <a:extLst>
              <a:ext uri="{FF2B5EF4-FFF2-40B4-BE49-F238E27FC236}">
                <a16:creationId xmlns:a16="http://schemas.microsoft.com/office/drawing/2014/main" id="{42350E64-4C10-E768-C621-909AF18C566B}"/>
              </a:ext>
            </a:extLst>
          </p:cNvPr>
          <p:cNvSpPr/>
          <p:nvPr/>
        </p:nvSpPr>
        <p:spPr>
          <a:xfrm>
            <a:off x="8350738" y="3053243"/>
            <a:ext cx="1395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</a:rPr>
              <a:t>Utilizaremos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</a:rPr>
              <a:t> Microsoft Copilot Studio y/o Claude para resolver </a:t>
            </a:r>
            <a:r>
              <a:rPr lang="en-US" sz="900" dirty="0" err="1">
                <a:solidFill>
                  <a:srgbClr val="64748B"/>
                </a:solidFill>
                <a:latin typeface="Inter" pitchFamily="34" charset="0"/>
                <a:ea typeface="Inter" pitchFamily="34" charset="-122"/>
              </a:rPr>
              <a:t>casos</a:t>
            </a:r>
            <a:r>
              <a:rPr lang="en-US" sz="9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</a:rPr>
              <a:t> reales</a:t>
            </a:r>
            <a:endParaRPr lang="en-US" sz="900" dirty="0"/>
          </a:p>
        </p:txBody>
      </p:sp>
      <p:sp>
        <p:nvSpPr>
          <p:cNvPr id="102" name="Text 84">
            <a:extLst>
              <a:ext uri="{FF2B5EF4-FFF2-40B4-BE49-F238E27FC236}">
                <a16:creationId xmlns:a16="http://schemas.microsoft.com/office/drawing/2014/main" id="{F62C8B83-1B7D-6035-DB4A-B15155E13512}"/>
              </a:ext>
            </a:extLst>
          </p:cNvPr>
          <p:cNvSpPr/>
          <p:nvPr/>
        </p:nvSpPr>
        <p:spPr>
          <a:xfrm>
            <a:off x="8259299" y="1299711"/>
            <a:ext cx="1325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 err="1">
                <a:solidFill>
                  <a:srgbClr val="C2410C"/>
                </a:solidFill>
                <a:latin typeface="Inter" pitchFamily="34" charset="0"/>
                <a:ea typeface="Inter" pitchFamily="34" charset="-122"/>
              </a:rPr>
              <a:t>Automatización</a:t>
            </a:r>
            <a:r>
              <a:rPr lang="en-US" sz="900" b="1" dirty="0">
                <a:solidFill>
                  <a:srgbClr val="C2410C"/>
                </a:solidFill>
                <a:latin typeface="Inter" pitchFamily="34" charset="0"/>
                <a:ea typeface="Inter" pitchFamily="34" charset="-122"/>
              </a:rPr>
              <a:t> + IA</a:t>
            </a:r>
            <a:endParaRPr lang="en-US" sz="900" dirty="0"/>
          </a:p>
        </p:txBody>
      </p:sp>
      <p:sp>
        <p:nvSpPr>
          <p:cNvPr id="104" name="Text 81">
            <a:extLst>
              <a:ext uri="{FF2B5EF4-FFF2-40B4-BE49-F238E27FC236}">
                <a16:creationId xmlns:a16="http://schemas.microsoft.com/office/drawing/2014/main" id="{BB92EDC1-1E5F-350F-5C94-916DC6BF1512}"/>
              </a:ext>
            </a:extLst>
          </p:cNvPr>
          <p:cNvSpPr/>
          <p:nvPr/>
        </p:nvSpPr>
        <p:spPr>
          <a:xfrm>
            <a:off x="8262816" y="3700512"/>
            <a:ext cx="2072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Solicitar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programa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000" b="1" dirty="0" err="1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completo</a:t>
            </a:r>
            <a:r>
              <a:rPr lang="en-US" sz="1000" b="1" dirty="0">
                <a:hlinkClick r:id="rId20"/>
                <a:solidFill>
                  <a:srgbClr val="7C3AE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→</a:t>
            </a:r>
            <a:endParaRPr lang="en-US" sz="1000" dirty="0"/>
          </a:p>
        </p:txBody>
      </p:sp>
      <p:sp>
        <p:nvSpPr>
          <p:cNvPr id="107" name="Shape 79">
            <a:extLst>
              <a:ext uri="{FF2B5EF4-FFF2-40B4-BE49-F238E27FC236}">
                <a16:creationId xmlns:a16="http://schemas.microsoft.com/office/drawing/2014/main" id="{0091FDE1-F1DF-1300-C69A-5809A639F842}"/>
              </a:ext>
            </a:extLst>
          </p:cNvPr>
          <p:cNvSpPr/>
          <p:nvPr/>
        </p:nvSpPr>
        <p:spPr>
          <a:xfrm>
            <a:off x="8332510" y="2984207"/>
            <a:ext cx="1497429" cy="45719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s-UY"/>
          </a:p>
        </p:txBody>
      </p:sp>
      <p:pic>
        <p:nvPicPr>
          <p:cNvPr id="108" name="Picture 107" descr="Conaprole">
            <a:extLst>
              <a:ext uri="{FF2B5EF4-FFF2-40B4-BE49-F238E27FC236}">
                <a16:creationId xmlns:a16="http://schemas.microsoft.com/office/drawing/2014/main" id="{48F15137-B8F3-E02D-D1BA-627CAAEF336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088684" y="5001890"/>
            <a:ext cx="493543" cy="274859"/>
          </a:xfrm>
          <a:prstGeom prst="rect">
            <a:avLst/>
          </a:prstGeom>
        </p:spPr>
      </p:pic>
      <p:pic>
        <p:nvPicPr>
          <p:cNvPr id="111" name="Picture 12" descr="ASSE - Administración de los Servicios de Salud del Estado">
            <a:extLst>
              <a:ext uri="{FF2B5EF4-FFF2-40B4-BE49-F238E27FC236}">
                <a16:creationId xmlns:a16="http://schemas.microsoft.com/office/drawing/2014/main" id="{1A0087ED-D79C-9BC8-A473-FC598A5CDF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4" t="18347" r="9127" b="16073"/>
          <a:stretch>
            <a:fillRect/>
          </a:stretch>
        </p:blipFill>
        <p:spPr bwMode="auto">
          <a:xfrm>
            <a:off x="9185933" y="4992461"/>
            <a:ext cx="631501" cy="26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3095</TotalTime>
  <Words>358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Inter</vt:lpstr>
      <vt:lpstr>Office Theme</vt:lpstr>
      <vt:lpstr>PowerPoint Presentation</vt:lpstr>
    </vt:vector>
  </TitlesOfParts>
  <Company>InsightLab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InsightLab — One Pager</dc:title>
  <dc:subject>PptxGenJS Presentation</dc:subject>
  <dc:creator>Ariel Carambula — InsightLab</dc:creator>
  <cp:lastModifiedBy>Ariel Carambula Conte</cp:lastModifiedBy>
  <cp:revision>5</cp:revision>
  <dcterms:created xsi:type="dcterms:W3CDTF">2026-05-07T12:58:19Z</dcterms:created>
  <dcterms:modified xsi:type="dcterms:W3CDTF">2026-05-26T15:43:31Z</dcterms:modified>
</cp:coreProperties>
</file>